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20" r:id="rId3"/>
    <p:sldId id="821" r:id="rId4"/>
    <p:sldId id="819" r:id="rId5"/>
    <p:sldId id="817" r:id="rId6"/>
    <p:sldId id="81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163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988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131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205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4296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3984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511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 18-22,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S2-2108240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Oct 18-22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MPS2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Robert Streijl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Peraton</a:t>
            </a:r>
            <a:r>
              <a:rPr lang="en-GB" sz="1800" b="1" dirty="0" smtClean="0">
                <a:latin typeface="Arial" charset="0"/>
              </a:rPr>
              <a:t> Labs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after </a:t>
            </a:r>
            <a:r>
              <a:rPr lang="en-US" altLang="de-DE" b="1" dirty="0" smtClean="0"/>
              <a:t>SA2#147-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change. No CRs </a:t>
            </a:r>
            <a:r>
              <a:rPr lang="en-US" altLang="zh-CN" sz="1400" dirty="0"/>
              <a:t>were </a:t>
            </a:r>
            <a:r>
              <a:rPr lang="en-US" altLang="zh-CN" sz="1400" dirty="0" smtClean="0"/>
              <a:t>submitted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589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SA#93-e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SA#92-e: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No change. 3 CRs were Postponed.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39612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b="1" dirty="0"/>
              <a:t> MPS2 status for </a:t>
            </a:r>
            <a:r>
              <a:rPr lang="en-US" altLang="zh-CN" b="1" dirty="0" smtClean="0"/>
              <a:t>SA#92-e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SA#91-e: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(2 CRs to TS 23.203, 1 CR to TS 23.401, 1 CR to TS 23.501, 2 CR to TS 23.503)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3911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47484" y="228456"/>
            <a:ext cx="7116195" cy="815253"/>
          </a:xfrm>
        </p:spPr>
        <p:txBody>
          <a:bodyPr/>
          <a:lstStyle/>
          <a:p>
            <a:r>
              <a:rPr lang="en-US" altLang="de-DE" b="1" dirty="0"/>
              <a:t> MPS2 status </a:t>
            </a:r>
            <a:r>
              <a:rPr lang="en-US" altLang="de-DE" b="1" dirty="0" smtClean="0"/>
              <a:t>for </a:t>
            </a:r>
            <a:r>
              <a:rPr lang="en-US" altLang="zh-CN" b="1" dirty="0" smtClean="0"/>
              <a:t>SA#91-e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SA#90-e: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CRs were Approved.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the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7436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271597" y="228456"/>
            <a:ext cx="6992081" cy="815253"/>
          </a:xfrm>
        </p:spPr>
        <p:txBody>
          <a:bodyPr/>
          <a:lstStyle/>
          <a:p>
            <a:r>
              <a:rPr lang="en-GB" altLang="en-US" b="1" dirty="0"/>
              <a:t>MPS2 status for </a:t>
            </a:r>
            <a:r>
              <a:rPr lang="en-GB" altLang="en-US" b="1" dirty="0" smtClean="0"/>
              <a:t>SA#90-e</a:t>
            </a:r>
            <a:endParaRPr lang="en-GB" altLang="en-US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SA2#142E was the first meeting </a:t>
            </a:r>
            <a:r>
              <a:rPr lang="en-US" altLang="zh-CN" sz="1400"/>
              <a:t>to have </a:t>
            </a:r>
            <a:r>
              <a:rPr lang="en-US" altLang="zh-CN" sz="1400" dirty="0"/>
              <a:t>MPS2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4 draft CRs were endorsed.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364920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9602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8243</TotalTime>
  <Words>336</Words>
  <Application>Microsoft Office PowerPoint</Application>
  <PresentationFormat>On-screen Show (4:3)</PresentationFormat>
  <Paragraphs>105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Arial</vt:lpstr>
      <vt:lpstr>Arial </vt:lpstr>
      <vt:lpstr>Calibri</vt:lpstr>
      <vt:lpstr>Times New Roman</vt:lpstr>
      <vt:lpstr>Office Theme</vt:lpstr>
      <vt:lpstr>   MPS2 Status Report</vt:lpstr>
      <vt:lpstr> MPS2 status after SA2#147-e</vt:lpstr>
      <vt:lpstr> MPS2 status for SA#93-e</vt:lpstr>
      <vt:lpstr> MPS2 status for SA#92-e</vt:lpstr>
      <vt:lpstr> MPS2 status for SA#91-e</vt:lpstr>
      <vt:lpstr>MPS2 status for SA#90-e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Robert2</cp:lastModifiedBy>
  <cp:revision>1425</cp:revision>
  <dcterms:created xsi:type="dcterms:W3CDTF">2008-08-30T09:32:10Z</dcterms:created>
  <dcterms:modified xsi:type="dcterms:W3CDTF">2021-10-21T13:38:54Z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